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6" r:id="rId2"/>
    <p:sldId id="305" r:id="rId3"/>
    <p:sldId id="278" r:id="rId4"/>
    <p:sldId id="281" r:id="rId5"/>
    <p:sldId id="303" r:id="rId6"/>
    <p:sldId id="304" r:id="rId7"/>
    <p:sldId id="275" r:id="rId8"/>
    <p:sldId id="287" r:id="rId9"/>
    <p:sldId id="288" r:id="rId10"/>
    <p:sldId id="28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3B5BB-7805-49D5-A0C3-8BD89180329F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C3EBA-33B8-49A1-8CB8-FA28186F34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9247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3B5BB-7805-49D5-A0C3-8BD89180329F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C3EBA-33B8-49A1-8CB8-FA28186F34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7722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3B5BB-7805-49D5-A0C3-8BD89180329F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C3EBA-33B8-49A1-8CB8-FA28186F3459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7636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3B5BB-7805-49D5-A0C3-8BD89180329F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C3EBA-33B8-49A1-8CB8-FA28186F34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8513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3B5BB-7805-49D5-A0C3-8BD89180329F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C3EBA-33B8-49A1-8CB8-FA28186F3459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5864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3B5BB-7805-49D5-A0C3-8BD89180329F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C3EBA-33B8-49A1-8CB8-FA28186F34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3367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3B5BB-7805-49D5-A0C3-8BD89180329F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C3EBA-33B8-49A1-8CB8-FA28186F34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966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3B5BB-7805-49D5-A0C3-8BD89180329F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C3EBA-33B8-49A1-8CB8-FA28186F34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666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3B5BB-7805-49D5-A0C3-8BD89180329F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C3EBA-33B8-49A1-8CB8-FA28186F34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5403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3B5BB-7805-49D5-A0C3-8BD89180329F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C3EBA-33B8-49A1-8CB8-FA28186F34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804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3B5BB-7805-49D5-A0C3-8BD89180329F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C3EBA-33B8-49A1-8CB8-FA28186F34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4768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3B5BB-7805-49D5-A0C3-8BD89180329F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C3EBA-33B8-49A1-8CB8-FA28186F34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289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3B5BB-7805-49D5-A0C3-8BD89180329F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C3EBA-33B8-49A1-8CB8-FA28186F34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0126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3B5BB-7805-49D5-A0C3-8BD89180329F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C3EBA-33B8-49A1-8CB8-FA28186F34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736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3B5BB-7805-49D5-A0C3-8BD89180329F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C3EBA-33B8-49A1-8CB8-FA28186F34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366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3B5BB-7805-49D5-A0C3-8BD89180329F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C3EBA-33B8-49A1-8CB8-FA28186F34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546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3B5BB-7805-49D5-A0C3-8BD89180329F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24C3EBA-33B8-49A1-8CB8-FA28186F34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638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989" y="341897"/>
            <a:ext cx="9144000" cy="2387600"/>
          </a:xfrm>
        </p:spPr>
        <p:txBody>
          <a:bodyPr>
            <a:normAutofit/>
          </a:bodyPr>
          <a:lstStyle/>
          <a:p>
            <a:r>
              <a:rPr lang="en-GB" sz="8800" dirty="0"/>
              <a:t>A new initiative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308" y="2962521"/>
            <a:ext cx="8411361" cy="2665602"/>
          </a:xfrm>
        </p:spPr>
        <p:txBody>
          <a:bodyPr>
            <a:normAutofit fontScale="92500" lnSpcReduction="10000"/>
          </a:bodyPr>
          <a:lstStyle/>
          <a:p>
            <a:endParaRPr lang="en-GB" dirty="0"/>
          </a:p>
          <a:p>
            <a:r>
              <a:rPr lang="en-GB" sz="3600" dirty="0"/>
              <a:t>Dr Mary Synge</a:t>
            </a:r>
          </a:p>
          <a:p>
            <a:endParaRPr lang="en-GB" sz="3600" dirty="0"/>
          </a:p>
          <a:p>
            <a:r>
              <a:rPr lang="en-GB" sz="2000" dirty="0"/>
              <a:t>Associate Professor in Law: </a:t>
            </a:r>
          </a:p>
          <a:p>
            <a:r>
              <a:rPr lang="en-GB" sz="2000" dirty="0"/>
              <a:t>University of Exeter (UK)</a:t>
            </a:r>
          </a:p>
          <a:p>
            <a:r>
              <a:rPr lang="en-GB" sz="2000" dirty="0" smtClean="0"/>
              <a:t>m.k.synge@exeter.ac.uk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16743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m.k.synge@exeter.ac.uk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2664292"/>
          </a:xfrm>
        </p:spPr>
        <p:txBody>
          <a:bodyPr>
            <a:normAutofit/>
          </a:bodyPr>
          <a:lstStyle/>
          <a:p>
            <a:pPr algn="l"/>
            <a:endParaRPr lang="en-GB" dirty="0"/>
          </a:p>
          <a:p>
            <a:pPr algn="l"/>
            <a:r>
              <a:rPr lang="en-GB" sz="2400" dirty="0"/>
              <a:t>Please contact me to express interest, to indicate your research area (if appropriate) and to suggest themes/questions. </a:t>
            </a:r>
          </a:p>
          <a:p>
            <a:pPr algn="l"/>
            <a:r>
              <a:rPr lang="en-GB" sz="2400" dirty="0"/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10169948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7525" y="923924"/>
            <a:ext cx="3771900" cy="5610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57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Arts and Humanities Research Council (AHRC)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479771" cy="1096899"/>
          </a:xfrm>
        </p:spPr>
        <p:txBody>
          <a:bodyPr>
            <a:normAutofit fontScale="25000" lnSpcReduction="20000"/>
          </a:bodyPr>
          <a:lstStyle/>
          <a:p>
            <a:endParaRPr lang="en-GB" dirty="0"/>
          </a:p>
          <a:p>
            <a:r>
              <a:rPr lang="en-GB" sz="9000" dirty="0" smtClean="0"/>
              <a:t>“Research</a:t>
            </a:r>
            <a:r>
              <a:rPr lang="en-GB" sz="4400" dirty="0" smtClean="0"/>
              <a:t> </a:t>
            </a:r>
            <a:r>
              <a:rPr lang="en-GB" sz="9000" dirty="0"/>
              <a:t>Network</a:t>
            </a:r>
            <a:r>
              <a:rPr lang="en-GB" sz="4400" dirty="0"/>
              <a:t> </a:t>
            </a:r>
            <a:r>
              <a:rPr lang="en-GB" sz="9000" dirty="0" smtClean="0"/>
              <a:t>Scheme”</a:t>
            </a:r>
            <a:endParaRPr lang="en-GB" sz="4400" dirty="0" smtClean="0"/>
          </a:p>
          <a:p>
            <a:r>
              <a:rPr lang="en-GB" sz="8000" dirty="0" smtClean="0"/>
              <a:t>Application with Matthew Harding (Melbourne University)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372629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8771" y="93421"/>
            <a:ext cx="9144000" cy="2387600"/>
          </a:xfrm>
        </p:spPr>
        <p:txBody>
          <a:bodyPr/>
          <a:lstStyle/>
          <a:p>
            <a:r>
              <a:rPr lang="en-GB" dirty="0"/>
              <a:t>Research Network Scheme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775" y="2986088"/>
            <a:ext cx="10182225" cy="4257675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/>
              <a:t>To support forums for the discussion and exchange of ideas on a specified subject or theme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/>
              <a:t>To facilitate interaction between researchers and stakeholders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/>
              <a:t>To stimulate new debate across boundaries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/>
              <a:t>To identify emerging areas of intellectual urgency and potential strategic importance</a:t>
            </a:r>
          </a:p>
        </p:txBody>
      </p:sp>
    </p:spTree>
    <p:extLst>
      <p:ext uri="{BB962C8B-B14F-4D97-AF65-F5344CB8AC3E}">
        <p14:creationId xmlns:p14="http://schemas.microsoft.com/office/powerpoint/2010/main" val="2824201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770" y="0"/>
            <a:ext cx="9144000" cy="2387600"/>
          </a:xfrm>
        </p:spPr>
        <p:txBody>
          <a:bodyPr/>
          <a:lstStyle/>
          <a:p>
            <a:r>
              <a:rPr lang="en-GB" dirty="0" smtClean="0"/>
              <a:t>The Scheme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£30,000 + £15,000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3 workshops over 18-24 months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6411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770" y="0"/>
            <a:ext cx="9144000" cy="2387600"/>
          </a:xfrm>
        </p:spPr>
        <p:txBody>
          <a:bodyPr/>
          <a:lstStyle/>
          <a:p>
            <a:r>
              <a:rPr lang="en-GB" dirty="0" smtClean="0"/>
              <a:t>The Scheme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2"/>
            <a:ext cx="7766936" cy="2807167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£30,000 + £15,000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3 workshops over 18-24 months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Online forum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Impactful research agenda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6033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924" y="321012"/>
            <a:ext cx="9144000" cy="2387600"/>
          </a:xfrm>
        </p:spPr>
        <p:txBody>
          <a:bodyPr/>
          <a:lstStyle/>
          <a:p>
            <a:r>
              <a:rPr lang="en-GB" dirty="0"/>
              <a:t>Workshop </a:t>
            </a:r>
            <a:r>
              <a:rPr lang="en-GB" dirty="0" smtClean="0"/>
              <a:t>1</a:t>
            </a:r>
            <a:br>
              <a:rPr lang="en-GB" dirty="0" smtClean="0"/>
            </a:br>
            <a:r>
              <a:rPr lang="en-GB" dirty="0" smtClean="0"/>
              <a:t>Melbourne: December 2019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255962"/>
          </a:xfrm>
        </p:spPr>
        <p:txBody>
          <a:bodyPr>
            <a:normAutofit/>
          </a:bodyPr>
          <a:lstStyle/>
          <a:p>
            <a:pPr algn="l"/>
            <a:r>
              <a:rPr lang="en-GB" sz="4400" b="1" dirty="0" smtClean="0"/>
              <a:t>“The </a:t>
            </a:r>
            <a:r>
              <a:rPr lang="en-GB" sz="4400" b="1" dirty="0"/>
              <a:t>boundaries of </a:t>
            </a:r>
            <a:r>
              <a:rPr lang="en-GB" sz="4400" b="1" dirty="0" smtClean="0"/>
              <a:t>charity”</a:t>
            </a:r>
            <a:endParaRPr lang="en-GB" sz="4400" b="1" dirty="0"/>
          </a:p>
        </p:txBody>
      </p:sp>
    </p:spTree>
    <p:extLst>
      <p:ext uri="{BB962C8B-B14F-4D97-AF65-F5344CB8AC3E}">
        <p14:creationId xmlns:p14="http://schemas.microsoft.com/office/powerpoint/2010/main" val="9129865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924" y="321012"/>
            <a:ext cx="9144000" cy="2387600"/>
          </a:xfrm>
        </p:spPr>
        <p:txBody>
          <a:bodyPr/>
          <a:lstStyle/>
          <a:p>
            <a:r>
              <a:rPr lang="en-GB" dirty="0"/>
              <a:t>Workshop </a:t>
            </a:r>
            <a:r>
              <a:rPr lang="en-GB" dirty="0" smtClean="0"/>
              <a:t>2</a:t>
            </a:r>
            <a:br>
              <a:rPr lang="en-GB" dirty="0" smtClean="0"/>
            </a:br>
            <a:r>
              <a:rPr lang="en-GB" dirty="0" smtClean="0"/>
              <a:t>Exeter: September 2020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255962"/>
          </a:xfrm>
        </p:spPr>
        <p:txBody>
          <a:bodyPr>
            <a:normAutofit/>
          </a:bodyPr>
          <a:lstStyle/>
          <a:p>
            <a:pPr algn="l"/>
            <a:r>
              <a:rPr lang="en-GB" sz="4400" b="1" dirty="0" smtClean="0"/>
              <a:t>“Governance</a:t>
            </a:r>
            <a:r>
              <a:rPr lang="en-GB" sz="4400" b="1" dirty="0"/>
              <a:t>, regulation and </a:t>
            </a:r>
            <a:r>
              <a:rPr lang="en-GB" sz="4400" b="1" dirty="0" smtClean="0"/>
              <a:t>enforcement”</a:t>
            </a:r>
            <a:endParaRPr lang="en-GB" sz="4400" b="1" dirty="0"/>
          </a:p>
        </p:txBody>
      </p:sp>
    </p:spTree>
    <p:extLst>
      <p:ext uri="{BB962C8B-B14F-4D97-AF65-F5344CB8AC3E}">
        <p14:creationId xmlns:p14="http://schemas.microsoft.com/office/powerpoint/2010/main" val="17099203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924" y="321012"/>
            <a:ext cx="9144000" cy="2387600"/>
          </a:xfrm>
        </p:spPr>
        <p:txBody>
          <a:bodyPr/>
          <a:lstStyle/>
          <a:p>
            <a:r>
              <a:rPr lang="en-GB" dirty="0"/>
              <a:t>Workshop </a:t>
            </a:r>
            <a:r>
              <a:rPr lang="en-GB" dirty="0" smtClean="0"/>
              <a:t>3</a:t>
            </a:r>
            <a:br>
              <a:rPr lang="en-GB" dirty="0" smtClean="0"/>
            </a:br>
            <a:r>
              <a:rPr lang="en-GB" dirty="0" smtClean="0"/>
              <a:t>Victoria, BC: July 2021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255962"/>
          </a:xfrm>
        </p:spPr>
        <p:txBody>
          <a:bodyPr>
            <a:normAutofit/>
          </a:bodyPr>
          <a:lstStyle/>
          <a:p>
            <a:pPr algn="l"/>
            <a:r>
              <a:rPr lang="en-GB" sz="4400" b="1" dirty="0" smtClean="0"/>
              <a:t>“The </a:t>
            </a:r>
            <a:r>
              <a:rPr lang="en-GB" sz="4400" b="1" dirty="0"/>
              <a:t>value of </a:t>
            </a:r>
            <a:r>
              <a:rPr lang="en-GB" sz="4400" b="1" dirty="0" smtClean="0"/>
              <a:t>charity”</a:t>
            </a:r>
            <a:endParaRPr lang="en-GB" sz="4400" b="1" dirty="0"/>
          </a:p>
        </p:txBody>
      </p:sp>
    </p:spTree>
    <p:extLst>
      <p:ext uri="{BB962C8B-B14F-4D97-AF65-F5344CB8AC3E}">
        <p14:creationId xmlns:p14="http://schemas.microsoft.com/office/powerpoint/2010/main" val="25622566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562</TotalTime>
  <Words>161</Words>
  <Application>Microsoft Office PowerPoint</Application>
  <PresentationFormat>Widescreen</PresentationFormat>
  <Paragraphs>34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</vt:lpstr>
      <vt:lpstr>A new initiative</vt:lpstr>
      <vt:lpstr>PowerPoint Presentation</vt:lpstr>
      <vt:lpstr>Arts and Humanities Research Council (AHRC)</vt:lpstr>
      <vt:lpstr>Research Network Scheme</vt:lpstr>
      <vt:lpstr>The Scheme</vt:lpstr>
      <vt:lpstr>The Scheme</vt:lpstr>
      <vt:lpstr>Workshop 1 Melbourne: December 2019</vt:lpstr>
      <vt:lpstr>Workshop 2 Exeter: September 2020</vt:lpstr>
      <vt:lpstr>Workshop 3 Victoria, BC: July 2021</vt:lpstr>
      <vt:lpstr>m.k.synge@exeter.ac.uk</vt:lpstr>
    </vt:vector>
  </TitlesOfParts>
  <Company>University of Exeter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new initiative</dc:title>
  <dc:creator>Synge, Mary</dc:creator>
  <cp:lastModifiedBy>Sara OHara</cp:lastModifiedBy>
  <cp:revision>24</cp:revision>
  <dcterms:created xsi:type="dcterms:W3CDTF">2018-04-04T12:35:53Z</dcterms:created>
  <dcterms:modified xsi:type="dcterms:W3CDTF">2018-04-26T20:44:51Z</dcterms:modified>
</cp:coreProperties>
</file>